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</p:sldIdLst>
  <p:sldSz cy="6858000" cx="9144000"/>
  <p:notesSz cx="6858000" cy="9144000"/>
  <p:embeddedFontLst>
    <p:embeddedFont>
      <p:font typeface="Garamond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17" roundtripDataSignature="AMtx7mgiSKXN/eEid9wxpHEdZThziOYyF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BA3EF8C-4C8C-45D3-948F-23C051DD6D2A}">
  <a:tblStyle styleId="{CBA3EF8C-4C8C-45D3-948F-23C051DD6D2A}" styleName="Table_0">
    <a:wholeTbl>
      <a:tcTxStyle b="off" i="off">
        <a:font>
          <a:latin typeface="Garamond"/>
          <a:ea typeface="Garamond"/>
          <a:cs typeface="Garamond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 b="off" i="off"/>
      <a:tcStyle>
        <a:fill>
          <a:solidFill>
            <a:schemeClr val="accent1">
              <a:alpha val="20000"/>
            </a:schemeClr>
          </a:solidFill>
        </a:fill>
      </a:tcStyle>
    </a:band1H>
    <a:band2H>
      <a:tcTxStyle b="off" i="off"/>
    </a:band2H>
    <a:band1V>
      <a:tcTxStyle b="off" i="off"/>
      <a:tcStyle>
        <a:fill>
          <a:solidFill>
            <a:schemeClr val="accent1">
              <a:alpha val="20000"/>
            </a:schemeClr>
          </a:solidFill>
        </a:fill>
      </a:tcStyle>
    </a:band1V>
    <a:band2V>
      <a:tcTxStyle b="off" i="off"/>
    </a:band2V>
    <a:lastCol>
      <a:tcTxStyle b="on" i="off"/>
    </a:lastCol>
    <a:firstCol>
      <a:tcTxStyle b="on" i="off"/>
    </a:firstCol>
    <a:lastRow>
      <a:tcTxStyle b="on" i="off"/>
      <a:tcStyle>
        <a:tcBdr>
          <a:top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 b="off" i="off"/>
    </a:seCell>
    <a:swCell>
      <a:tcTxStyle b="off" i="off"/>
    </a:swCell>
    <a:firstRow>
      <a:tcTxStyle b="on" i="off"/>
      <a:tcStyle>
        <a:tcBdr>
          <a:bottom>
            <a:ln cap="flat" cmpd="sng" w="12700">
              <a:solidFill>
                <a:schemeClr val="accen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font" Target="fonts/Garamond-regular.fntdata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Garamond-italic.fntdata"/><Relationship Id="rId14" Type="http://schemas.openxmlformats.org/officeDocument/2006/relationships/font" Target="fonts/Garamond-bold.fntdata"/><Relationship Id="rId17" Type="http://customschemas.google.com/relationships/presentationmetadata" Target="metadata"/><Relationship Id="rId16" Type="http://schemas.openxmlformats.org/officeDocument/2006/relationships/font" Target="fonts/Garamond-bold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s-MX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0" name="Google Shape;90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ca0520616d_0_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6" name="Google Shape;96;g2ca0520616d_0_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ca0520616d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" name="Google Shape;102;g2ca0520616d_0_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ca0520616d_0_1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2ca0520616d_0_1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ca0520616d_0_2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4" name="Google Shape;114;g2ca0520616d_0_2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ca0520616d_0_29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0" name="Google Shape;120;g2ca0520616d_0_29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4"/>
          <p:cNvSpPr txBox="1"/>
          <p:nvPr>
            <p:ph idx="1" type="body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5"/>
          <p:cNvSpPr txBox="1"/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" name="Google Shape;85;p15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5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oogle Shape;21;p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" name="Google Shape;22;p6"/>
          <p:cNvSpPr txBox="1"/>
          <p:nvPr>
            <p:ph type="ctrTitle"/>
          </p:nvPr>
        </p:nvSpPr>
        <p:spPr>
          <a:xfrm>
            <a:off x="5707117" y="4367047"/>
            <a:ext cx="3231929" cy="63850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DAB00"/>
              </a:buClr>
              <a:buSzPts val="1400"/>
              <a:buFont typeface="Garamond"/>
              <a:buNone/>
              <a:defRPr b="1" sz="1400">
                <a:solidFill>
                  <a:srgbClr val="FDAB00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6"/>
          <p:cNvSpPr txBox="1"/>
          <p:nvPr>
            <p:ph idx="1" type="subTitle"/>
          </p:nvPr>
        </p:nvSpPr>
        <p:spPr>
          <a:xfrm>
            <a:off x="6014544" y="5543713"/>
            <a:ext cx="29245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FDAB00"/>
              </a:buClr>
              <a:buSzPts val="1400"/>
              <a:buNone/>
              <a:defRPr sz="1400">
                <a:solidFill>
                  <a:srgbClr val="FDAB00"/>
                </a:solidFill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6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6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41636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7"/>
          <p:cNvSpPr txBox="1"/>
          <p:nvPr>
            <p:ph type="title"/>
          </p:nvPr>
        </p:nvSpPr>
        <p:spPr>
          <a:xfrm>
            <a:off x="628650" y="136524"/>
            <a:ext cx="5486400" cy="110106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91F2F"/>
              </a:buClr>
              <a:buSzPts val="3300"/>
              <a:buFont typeface="Garamond"/>
              <a:buNone/>
              <a:defRPr>
                <a:solidFill>
                  <a:srgbClr val="191F2F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628650" y="1545021"/>
            <a:ext cx="7886700" cy="43276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" name="Google Shape;31;p7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7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7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"/>
          <p:cNvSpPr txBox="1"/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Garamond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"/>
          <p:cNvSpPr txBox="1"/>
          <p:nvPr>
            <p:ph idx="1" type="body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8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8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" type="body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9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9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/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0" name="Google Shape;50;p10"/>
          <p:cNvSpPr txBox="1"/>
          <p:nvPr>
            <p:ph idx="2" type="body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10"/>
          <p:cNvSpPr txBox="1"/>
          <p:nvPr>
            <p:ph idx="3" type="body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52" name="Google Shape;52;p10"/>
          <p:cNvSpPr txBox="1"/>
          <p:nvPr>
            <p:ph idx="4" type="body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" name="Google Shape;53;p10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10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0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" name="Google Shape;57;p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1"/>
          <p:cNvSpPr txBox="1"/>
          <p:nvPr>
            <p:ph type="title"/>
          </p:nvPr>
        </p:nvSpPr>
        <p:spPr>
          <a:xfrm>
            <a:off x="307428" y="136524"/>
            <a:ext cx="5807622" cy="12902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1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1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2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2"/>
          <p:cNvSpPr txBox="1"/>
          <p:nvPr>
            <p:ph idx="1" type="body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5" name="Google Shape;65;p12"/>
          <p:cNvSpPr txBox="1"/>
          <p:nvPr>
            <p:ph idx="2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6" name="Google Shape;66;p12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2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2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/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aramond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3"/>
          <p:cNvSpPr/>
          <p:nvPr>
            <p:ph idx="2" type="pic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2" name="Google Shape;72;p13"/>
          <p:cNvSpPr txBox="1"/>
          <p:nvPr>
            <p:ph idx="1" type="body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73" name="Google Shape;73;p13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3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3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/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Garamond"/>
              <a:buNone/>
              <a:defRPr b="0" i="0" sz="33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"/>
          <p:cNvSpPr txBox="1"/>
          <p:nvPr>
            <p:ph idx="1" type="body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2" name="Google Shape;12;p4"/>
          <p:cNvSpPr txBox="1"/>
          <p:nvPr>
            <p:ph idx="10" type="dt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3" name="Google Shape;13;p4"/>
          <p:cNvSpPr txBox="1"/>
          <p:nvPr>
            <p:ph idx="11" type="ftr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/>
        </p:txBody>
      </p:sp>
      <p:sp>
        <p:nvSpPr>
          <p:cNvPr id="14" name="Google Shape;14;p4"/>
          <p:cNvSpPr txBox="1"/>
          <p:nvPr>
            <p:ph idx="12" type="sldNum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Garamond"/>
                <a:ea typeface="Garamond"/>
                <a:cs typeface="Garamond"/>
                <a:sym typeface="Garamond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" name="Google Shape;92;p3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Iveth Esparza Ruiz de la Garza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la Región Carbonífera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Héctor Arturo Muñiz Juárez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Archivista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 y 30-I y 06-II-202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Bertha Iveth Segura Limón  	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Primero Familiar Rio Grande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09-II-202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 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4947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Alejandra Serrano Bautista   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16-19-II-202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Dulce Violeta Barrón Gómez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07-13-II-202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3"/>
          <p:cNvSpPr txBox="1"/>
          <p:nvPr/>
        </p:nvSpPr>
        <p:spPr>
          <a:xfrm>
            <a:off x="6949439" y="6335486"/>
            <a:ext cx="208570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8" name="Google Shape;98;g2ca0520616d_0_5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Javier Hernández Gamboa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Secretario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la Región Carbonífera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16-II-202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Ruby García Lucio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Mediadora y Conciliadora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Ana Rosa Pérez Jiménez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 de Partes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Oficialía de Partes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Leonel Roberto Armendáriz Guerra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Quinto Familiar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15-II-15-VIII-202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Sin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Perla del Carmen Yáñez Chávez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08-14-II-202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Fabiola del Rosario López Vargas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Juzgado Primero Letrado Civil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15-II-202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9" name="Google Shape;99;g2ca0520616d_0_5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" name="Google Shape;104;g2ca0520616d_0_11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Yessica Judith Pérez Jiménez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I.E.D.P.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Sandra María Cavazos Berlanga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Civil de Rio Grande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06-II-202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Álvaro Moreno Carbajal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de la Región Carbonífera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29-30-IV-202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David Antonio de la Peña Gallegos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Tribunal Laboral de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07-II-202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Juan Alberto Valdés Cardona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08-II-202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Gladys Ivonne Adán Boone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Jueza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de Monclova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12-13-II-202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5" name="Google Shape;105;g2ca0520616d_0_11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0" name="Google Shape;110;g2ca0520616d_0_17"/>
          <p:cNvGraphicFramePr/>
          <p:nvPr/>
        </p:nvGraphicFramePr>
        <p:xfrm>
          <a:off x="522515" y="87383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14-II-202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Leslie Fabiola Pérez Cerda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Civil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Jessica Karime Prospero Garza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Segundo Familiar Rio Grande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Esla Reyna Cepeda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Psicóloga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21-22-II-202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Cristina Elizabeth Limones Medina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Centro de Evaluación Psicosocial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 y 26-II-202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Karla Mireya Ramos Elizalde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Central de Actuarios de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23-II-202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Consejo Técnico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1" name="Google Shape;111;g2ca0520616d_0_17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" name="Google Shape;116;g2ca0520616d_0_23"/>
          <p:cNvGraphicFramePr/>
          <p:nvPr/>
        </p:nvGraphicFramePr>
        <p:xfrm>
          <a:off x="574915" y="6569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Guillermo Alejandro David Pérez   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Magistrado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Primer Tribunal Distrital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Astrid Amaya Zamora	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Estudio y Cuenta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Sala Colegiada Civil y Familiar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22-II-202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Integrar Pleno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Martha Rosalba de la Luz García Almanza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Tercero Familiar Saltillo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26-II-15-III-202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Moisés Vidales Ramírez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de Acuerdo y Trámite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Torreón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20-III-202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Valeria Elizabeth Castillo Carlos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Cuarto Familiar Saltillo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29-II-04-III-202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Yadira del Carmen Enríquez Acosta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de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30-II-202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José Mauricio Martínez Rodríguez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Actuario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Civil y Familiar Parras de la Fuente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</a:t>
                      </a:r>
                      <a:r>
                        <a:rPr lang="es-MX" sz="9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5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17" name="Google Shape;117;g2ca0520616d_0_23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</a:t>
            </a:r>
            <a:r>
              <a:rPr b="1" lang="es-MX" sz="1800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5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" name="Google Shape;122;g2ca0520616d_0_29"/>
          <p:cNvGraphicFramePr/>
          <p:nvPr/>
        </p:nvGraphicFramePr>
        <p:xfrm>
          <a:off x="574915" y="656981"/>
          <a:ext cx="3000000" cy="3000000"/>
        </p:xfrm>
        <a:graphic>
          <a:graphicData uri="http://schemas.openxmlformats.org/drawingml/2006/table">
            <a:tbl>
              <a:tblPr bandRow="1" firstCol="1" firstRow="1">
                <a:noFill/>
                <a:tableStyleId>{CBA3EF8C-4C8C-45D3-948F-23C051DD6D2A}</a:tableStyleId>
              </a:tblPr>
              <a:tblGrid>
                <a:gridCol w="1973550"/>
                <a:gridCol w="1973550"/>
                <a:gridCol w="2026700"/>
                <a:gridCol w="2020350"/>
              </a:tblGrid>
              <a:tr h="3095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/>
                        <a:t>NOMBRE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CARGO</a:t>
                      </a:r>
                      <a:endParaRPr b="1" sz="1000" u="none" cap="none" strike="noStrike">
                        <a:solidFill>
                          <a:srgbClr val="008080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PERIODO DE LICENCIA</a:t>
                      </a:r>
                      <a:endParaRPr b="1" sz="1000" u="none" cap="none" strike="noStrik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/>
                        <a:t>OBSERVACIONES</a:t>
                      </a:r>
                      <a:endParaRPr b="1" sz="9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0" marB="0" marR="44450" marL="44450" anchor="ctr"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Karina Sanchez de la Garza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Secretaria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Juzgado Familiar de la Región Carbonífera 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Rosa Nelly Espitia Castillo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S. Taquimecanógrafa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Cuarto Tribunal Distrital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29-II-2024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98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Christian Alejandro Cerda Melacio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Auxiliar Administrativo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es-MX" sz="10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CEMASC</a:t>
                      </a:r>
                      <a:endParaRPr sz="10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01-III-2024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 goce de sueldo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900"/>
                        <a:buFont typeface="Arial"/>
                        <a:buNone/>
                      </a:pPr>
                      <a:r>
                        <a:rPr lang="es-MX" sz="9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Asuntos Personales</a:t>
                      </a:r>
                      <a:endParaRPr sz="9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1425" marB="91425" marR="44450" marL="4445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23" name="Google Shape;123;g2ca0520616d_0_29"/>
          <p:cNvSpPr txBox="1"/>
          <p:nvPr/>
        </p:nvSpPr>
        <p:spPr>
          <a:xfrm>
            <a:off x="6949439" y="6335486"/>
            <a:ext cx="208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s-MX" sz="1800" u="none" cap="none" strike="noStrike">
                <a:solidFill>
                  <a:schemeClr val="lt1"/>
                </a:solidFill>
                <a:latin typeface="Garamond"/>
                <a:ea typeface="Garamond"/>
                <a:cs typeface="Garamond"/>
                <a:sym typeface="Garamond"/>
              </a:rPr>
              <a:t>Febrero 2024</a:t>
            </a:r>
            <a:endParaRPr b="1" i="0" sz="1800" u="none" cap="none" strike="noStrike">
              <a:solidFill>
                <a:schemeClr val="lt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Marquesina">
      <a:dk1>
        <a:srgbClr val="000000"/>
      </a:dk1>
      <a:lt1>
        <a:srgbClr val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2017-02-28T19:33:47Z</dcterms:created>
  <dc:creator>Maritza Casas</dc:creator>
</cp:coreProperties>
</file>